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customXml" Target="../customXml/item1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ustomXml" Target="../customXml/item3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ustomXml" Target="../customXml/item2.xml"/><Relationship Id="rId8" Type="http://schemas.openxmlformats.org/officeDocument/2006/relationships/slide" Target="slides/slide1.xml"/><Relationship Id="rId3" Type="http://schemas.openxmlformats.org/officeDocument/2006/relationships/commentAuthors" Target="commentAuthor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presProps" Target="presProps.xml"/><Relationship Id="rId6" Type="http://schemas.openxmlformats.org/officeDocument/2006/relationships/theme" Target="theme/theme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9" indent="-390769" algn="ctr">
              <a:spcBef>
                <a:spcPts val="0"/>
              </a:spcBef>
              <a:defRPr i="1" sz="3200"/>
            </a:lvl2pPr>
            <a:lvl3pPr marL="1660769" indent="-390769" algn="ctr">
              <a:spcBef>
                <a:spcPts val="0"/>
              </a:spcBef>
              <a:defRPr i="1" sz="3200"/>
            </a:lvl3pPr>
            <a:lvl4pPr marL="2295769" indent="-390769" algn="ctr">
              <a:spcBef>
                <a:spcPts val="0"/>
              </a:spcBef>
              <a:defRPr i="1" sz="3200"/>
            </a:lvl4pPr>
            <a:lvl5pPr marL="2930769" indent="-390769" algn="ctr">
              <a:spcBef>
                <a:spcPts val="0"/>
              </a:spcBef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alking Jesus powerpoint.png" descr="Talking Jesus powerpoi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Talking Jesus powerpoint9.png" descr="Talking Jesus powerpoint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Talking Jesus powerpoint10.png" descr="Talking Jesus powerpoint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Talking Jesus powerpoint11.png" descr="Talking Jesus powerpoint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alking Jesus powerpoint12.png" descr="Talking Jesus powerpoint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alking Jesus powerpoint13.png" descr="Talking Jesus powerpoint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alking Jesus powerpoint14.png" descr="Talking Jesus powerpoint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alking Jesus powerpoint15.png" descr="Talking Jesus powerpoint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alking Jesus powerpoint16.png" descr="Talking Jesus powerpoint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alking Jesus powerpoint17.png" descr="Talking Jesus powerpoint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alking Jesus powerpoint18.png" descr="Talking Jesus powerpoint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alking Jesus powerpoint2.png" descr="Talking Jesus powerpoint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alking Jesus powerpoint19.png" descr="Talking Jesus powerpoint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Talking Jesus powerpoint20.png" descr="Talking Jesus powerpoint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alking Jesus powerpoint21.png" descr="Talking Jesus powerpoint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Talking Jesus powerpoint22.png" descr="Talking Jesus powerpoint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alking Jesus powerpoint23.png" descr="Talking Jesus powerpoint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alking Jesus powerpoint-25.png" descr="Talking Jesus powerpoint-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alking Jesus powerpoint24.png" descr="Talking Jesus powerpoint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alking Jesus powerpoint25.png" descr="Talking Jesus powerpoint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alking Jesus powerpoint26.png" descr="Talking Jesus powerpoint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alking Jesus powerpoint27.png" descr="Talking Jesus powerpoint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Talking Jesus powerpoint3.png" descr="Talking Jesus powerpoint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alking Jesus powerpoint28.png" descr="Talking Jesus powerpoint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alking Jesus powerpoint29.png" descr="Talking Jesus powerpoint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Talking Jesus powerpoint30.png" descr="Talking Jesus powerpoint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alking Jesus powerpoint31.png" descr="Talking Jesus powerpoint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Talking Jesus powerpoint-34.png" descr="Talking Jesus powerpoint-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alking Jesus powerpoint32.png" descr="Talking Jesus powerpoint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alking Jesus powerpoint33.png" descr="Talking Jesus powerpoint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alking Jesus powerpoint34.png" descr="Talking Jesus powerpoint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Talking Jesus powerpoint35.png" descr="Talking Jesus powerpoint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Talking Jesus powerpoint.png" descr="Talking Jesus powerpoi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Talking Jesus powerpoint4.png" descr="Talking Jesus powerpoint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Talking Jesus powerpoint5.png" descr="Talking Jesus powerpoint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alking Jesus powerpoint6.png" descr="Talking Jesus powerpoint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Talking Jesus powerpoint7.png" descr="Talking Jesus powerpoint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Talking Jesus powerpoint.png" descr="Talking Jesus powerpoi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Talking Jesus powerpoint8.png" descr="Talking Jesus powerpoint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BFAF00BA294B41BB6151FB5C747CAF" ma:contentTypeVersion="18" ma:contentTypeDescription="Create a new document." ma:contentTypeScope="" ma:versionID="41d7b13538f1dd43464feb9535deeba8">
  <xsd:schema xmlns:xsd="http://www.w3.org/2001/XMLSchema" xmlns:xs="http://www.w3.org/2001/XMLSchema" xmlns:p="http://schemas.microsoft.com/office/2006/metadata/properties" xmlns:ns2="ed018a44-30e2-44c8-b63c-d661f4bd3d08" xmlns:ns3="fe83f719-9df0-4230-81df-99a983ff4dbf" targetNamespace="http://schemas.microsoft.com/office/2006/metadata/properties" ma:root="true" ma:fieldsID="5c093a131d24fa2cc57503af3b2d7b35" ns2:_="" ns3:_="">
    <xsd:import namespace="ed018a44-30e2-44c8-b63c-d661f4bd3d08"/>
    <xsd:import namespace="fe83f719-9df0-4230-81df-99a983ff4db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18a44-30e2-44c8-b63c-d661f4bd3d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1c858c6-db0c-49ca-8a08-a36deac5f8b3}" ma:internalName="TaxCatchAll" ma:showField="CatchAllData" ma:web="ed018a44-30e2-44c8-b63c-d661f4bd3d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3f719-9df0-4230-81df-99a983ff4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02c081a-1ddd-4e6d-98fc-89cbbe57b9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018a44-30e2-44c8-b63c-d661f4bd3d08" xsi:nil="true"/>
    <lcf76f155ced4ddcb4097134ff3c332f xmlns="fe83f719-9df0-4230-81df-99a983ff4d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0195D0-389D-42FB-847D-29F53552C7A6}"/>
</file>

<file path=customXml/itemProps2.xml><?xml version="1.0" encoding="utf-8"?>
<ds:datastoreItem xmlns:ds="http://schemas.openxmlformats.org/officeDocument/2006/customXml" ds:itemID="{F4963160-873F-42C4-A32C-F567757ABC57}"/>
</file>

<file path=customXml/itemProps3.xml><?xml version="1.0" encoding="utf-8"?>
<ds:datastoreItem xmlns:ds="http://schemas.openxmlformats.org/officeDocument/2006/customXml" ds:itemID="{DB4116A6-AB45-4BC5-A509-E13B430217EB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0x01010042BFAF00BA294B41BB6151FB5C747CAF</vt:lpwstr>
  </property>
</Properties>
</file>